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20B0502040204020203"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73E47772-C61B-6FC5-1493-133CCA0047FD}"/>
              </a:ext>
            </a:extLst>
          </p:cNvPr>
          <p:cNvPicPr>
            <a:picLocks noChangeAspect="1"/>
          </p:cNvPicPr>
          <p:nvPr/>
        </p:nvPicPr>
        <p:blipFill>
          <a:blip r:embed="rId5"/>
          <a:stretch>
            <a:fillRect/>
          </a:stretch>
        </p:blipFill>
        <p:spPr>
          <a:xfrm>
            <a:off x="1" y="754564"/>
            <a:ext cx="12191940" cy="6103436"/>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77420DC6-6D42-2A84-7658-718DA8B2D58D}"/>
              </a:ext>
            </a:extLst>
          </p:cNvPr>
          <p:cNvPicPr>
            <a:picLocks noChangeAspect="1"/>
          </p:cNvPicPr>
          <p:nvPr/>
        </p:nvPicPr>
        <p:blipFill>
          <a:blip r:embed="rId5"/>
          <a:stretch>
            <a:fillRect/>
          </a:stretch>
        </p:blipFill>
        <p:spPr>
          <a:xfrm>
            <a:off x="0" y="843978"/>
            <a:ext cx="12191940" cy="6014021"/>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D2FDEA88-CD39-21EA-AC2D-5DB61B3ED040}"/>
              </a:ext>
            </a:extLst>
          </p:cNvPr>
          <p:cNvPicPr>
            <a:picLocks noChangeAspect="1"/>
          </p:cNvPicPr>
          <p:nvPr/>
        </p:nvPicPr>
        <p:blipFill>
          <a:blip r:embed="rId5"/>
          <a:stretch>
            <a:fillRect/>
          </a:stretch>
        </p:blipFill>
        <p:spPr>
          <a:xfrm>
            <a:off x="0" y="754563"/>
            <a:ext cx="12192000" cy="6199129"/>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Poppins</vt:lpstr>
      <vt:lpstr>Arial</vt:lpstr>
      <vt:lpstr>Source Sans Pro</vt:lpstr>
      <vt:lpstr>Comic Sans MS</vt:lpstr>
      <vt:lpstr>Calibri</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Rizwan Hussain</cp:lastModifiedBy>
  <cp:revision>56</cp:revision>
  <dcterms:created xsi:type="dcterms:W3CDTF">2022-09-23T13:48:30Z</dcterms:created>
  <dcterms:modified xsi:type="dcterms:W3CDTF">2026-02-16T14:06:46Z</dcterms:modified>
</cp:coreProperties>
</file>